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verag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ef96c0d4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ef96c0d4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ef96c0d40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ef96c0d4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ef96c0d4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ef96c0d4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ef96c0d40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ef96c0d40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ef96c0d4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0ef96c0d4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6678dab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6678dab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6678dabe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6678dabe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6678dab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6678dab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6678dab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6678dab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6678dabe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26678dabe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ef96c0d4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ef96c0d4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ef96c0d4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ef96c0d4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ef96c0d4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ef96c0d4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ef96c0d4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ef96c0d4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ef96c0d4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ef96c0d4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ef96c0d40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ef96c0d40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ef96c0d40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ef96c0d40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ef96c0d4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ef96c0d4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hyperlink" Target="https://twitter.com/hololivetv/status/1623187762391445504?ref_src=twsrc%5Etfw%7Ctwcamp%5Etweetembed%7Ctwterm%5E1623194783983484928%7Ctwgr%5E585ea48a73348d3ff6a1d4042327a185a80e0302%7Ctwcon%5Es3_&amp;ref_url=https%3A%2F%2Fgame.udn.com%2Fgame%2Fstory%2F122089%2F6958248" TargetMode="External"/><Relationship Id="rId6" Type="http://schemas.openxmlformats.org/officeDocument/2006/relationships/hyperlink" Target="https://hololivepro.com/term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hyperlink" Target="https://www.famitsu.com/images/000/255/330/6236b2e668182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LPEtSG-FwcE&amp;t=22s" TargetMode="External"/><Relationship Id="rId5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hyperlink" Target="https://nucleus131.wordpress.com/2019/04/08/%E9%AB%98%E6%8D%B7%E5%B0%91%E5%A5%B3-%E8%87%AA%E8%A1%8C%E8%BB%8A%E8%A1%A3%E9%96%8B%E7%AE%B1%E5%B0%8F%E7%A9%B9ver/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s://www.japaholic.com/tw/article/detail/925867-%E5%8E%BB%E4%B8%8B%E5%8C%97%E6%BE%A4%E6%9C%9D%E8%81%96%E3%80%8A%E5%AD%A4%E7%8D%A8%E6%90%96%E6%BB%BE%E3%80%8B%E5%8F%96%E6%99%AF%E5%9C%B0%EF%BC%81STARRY%E7%9A%84%E5%8E%9F%E5%9E%8B%E8%88%87%E8%A1%97%E9%A0%AD%E9%A2%A8%E6%99%AF%E4%BD%A0%E9%83%BD%E7%8C%9C%E5%88%B0%E5%9C%A8%E5%93%AA%E4%BA%86%E5%97%8E%EF%BC%9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hyperlink" Target="https://www.youtube.com/@mynotebook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.gif"/><Relationship Id="rId5" Type="http://schemas.openxmlformats.org/officeDocument/2006/relationships/hyperlink" Target="https://www.tibame.com/course/54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2.jpg"/><Relationship Id="rId5" Type="http://schemas.openxmlformats.org/officeDocument/2006/relationships/hyperlink" Target="https://www.facebook.com/DoctorKoWJ/photos/a.136856586416330/1180344995400812/?type=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hyperlink" Target="https://drive.google.com/drive/folders/1MxpYtn5mQSraTfG5K4Q63YbKI18cces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5" Type="http://schemas.openxmlformats.org/officeDocument/2006/relationships/hyperlink" Target="https://blog.csdn.net/weixin_45588393/article/details/11310830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745725" y="978575"/>
            <a:ext cx="41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zh-TW">
                <a:latin typeface="Average"/>
                <a:ea typeface="Average"/>
                <a:cs typeface="Average"/>
                <a:sym typeface="Average"/>
              </a:rPr>
              <a:t>政策機會窗 - 行人地獄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745725" y="3555875"/>
            <a:ext cx="41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zh-TW">
                <a:latin typeface="Average"/>
                <a:ea typeface="Average"/>
                <a:cs typeface="Average"/>
                <a:sym typeface="Average"/>
              </a:rPr>
              <a:t>宅經濟 - 互動觀光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745725" y="2267225"/>
            <a:ext cx="41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zh-TW">
                <a:latin typeface="Average"/>
                <a:ea typeface="Average"/>
                <a:cs typeface="Average"/>
                <a:sym typeface="Average"/>
              </a:rPr>
              <a:t>"黑"金 - 環保億點點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150775" y="490125"/>
            <a:ext cx="30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Linebot 回收機器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人 - 技術面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50" y="1094325"/>
            <a:ext cx="6386526" cy="33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6755150" y="1094325"/>
            <a:ext cx="2121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垃圾種類檢測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可回收  vs  不可回收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150775" y="490125"/>
            <a:ext cx="30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Linebot 回收機器人 - 技術面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150775" y="1310450"/>
            <a:ext cx="4016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可回收: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可伴隨 少女的祈禱 一起回收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大型回收物   Linebot詢問 回收清運隊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不提供服務   Linebot提供建議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50775" y="3140750"/>
            <a:ext cx="401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</a:t>
            </a: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可回收: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可否伴隨 少女的祈禱 一起</a:t>
            </a: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丟棄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150775" y="1093350"/>
            <a:ext cx="5109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此專案目前想到的技術使用較少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但預計 於垃圾 相關的</a:t>
            </a: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</a:t>
            </a: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蒐集 會耗費大量時間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且錯誤率可能較高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未來: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已有整合無人機 用於海洋 沙灘 垃圾辨識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淨灘機器人?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150775" y="5793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宅經濟 - 互動觀光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425" y="1143900"/>
            <a:ext cx="5681645" cy="31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1188425" y="4427650"/>
            <a:ext cx="193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圖片來源: 官方twitter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1188425" y="4750750"/>
            <a:ext cx="344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Hololive 二次運用著作權相關規則說明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150775" y="5793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Linebot 互動機器人 - 技術面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75" y="979550"/>
            <a:ext cx="5116375" cy="30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725" y="2657950"/>
            <a:ext cx="3698474" cy="24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5555100" y="979550"/>
            <a:ext cx="318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                         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邊緣辨識(物件)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角色辨識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Haar cascade                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識別圖像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Keras                              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深度學習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150775" y="4760100"/>
            <a:ext cx="207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圖片來源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150775" y="5793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Linebot 互動機器人 - 技術面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150775" y="1106600"/>
            <a:ext cx="866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使用者 -&gt; 識別, 蒐集角色後, 引導youtube, twiter, pixiv ….      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Line客戶數據蒐集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資料庫 -&gt; 哪一位角色人氣較高                                                     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 部署, data storage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Tableau -&gt; 趨勢圖                                                                               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資料串接 Flask 網站呈現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00" y="2708049"/>
            <a:ext cx="6122225" cy="19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180900" y="4781600"/>
            <a:ext cx="20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數據來源: Youtube channel 數據實驗室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50775" y="579350"/>
            <a:ext cx="34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Linebot 互動機器人 - 技術面 (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資料蒐集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75" y="1109350"/>
            <a:ext cx="4825025" cy="24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875" y="3052375"/>
            <a:ext cx="3863399" cy="196080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5143650" y="1731650"/>
            <a:ext cx="34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僅能於youtube上蒐集訓練資料，是否會導致辨識錯誤率較高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150775" y="579350"/>
            <a:ext cx="34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Linebot 互動機器人 -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應用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25" y="979550"/>
            <a:ext cx="2840749" cy="378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232125" y="4729550"/>
            <a:ext cx="151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圖片來源</a:t>
            </a:r>
            <a:endParaRPr sz="4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2600" y="1680950"/>
            <a:ext cx="5264800" cy="29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/>
        </p:nvSpPr>
        <p:spPr>
          <a:xfrm>
            <a:off x="3782600" y="4642025"/>
            <a:ext cx="247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6"/>
              </a:rPr>
              <a:t>圖片來源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3782600" y="941900"/>
            <a:ext cx="3823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展覽, 主題餐廳, 高捷, 日本聖地巡禮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分散人流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再使用性高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18E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150775" y="579350"/>
            <a:ext cx="34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未來挑戰 - 更強的互動性 AR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725" y="817802"/>
            <a:ext cx="2404550" cy="42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150775" y="1494150"/>
            <a:ext cx="2296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偵測特定物件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覆蓋原本的圖層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套用我方指定圖層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同時套用多個圖層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模擬AR效果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artivive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00" y="1478425"/>
            <a:ext cx="2932001" cy="349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7688" y="2695588"/>
            <a:ext cx="3831126" cy="214021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3276050" y="609550"/>
            <a:ext cx="4277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行人路權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民眾的檢舉權限縮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警力配置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科技執法範疇   vs   民眾檢舉範圍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247700" y="4835800"/>
            <a:ext cx="20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圖片來源: youtube channel (我的學習筆記)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82500" y="662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政策機會窗 - 行人地獄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50775" y="609550"/>
            <a:ext cx="39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Linebot 檢舉機器人 - 技術面 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13" y="1009750"/>
            <a:ext cx="4611624" cy="35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73625" y="4683775"/>
            <a:ext cx="212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圖片來源 : Tibame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193725" y="1059950"/>
            <a:ext cx="350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                         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初步辨識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OCR                                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光學字符辨識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Haar cascade                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識別圖像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Keras                              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深度學習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150775" y="609550"/>
            <a:ext cx="39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Linebot 檢舉機器人 - 技術面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75" y="1033825"/>
            <a:ext cx="5105265" cy="382894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150775" y="4886850"/>
            <a:ext cx="183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圖片來源: 柯文哲FB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5442400" y="1033825"/>
            <a:ext cx="350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紅黃白線辨識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人行道辨識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50775" y="609550"/>
            <a:ext cx="39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Linebot 檢舉機器人 - 技術面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947875" y="805350"/>
            <a:ext cx="37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75" y="1129175"/>
            <a:ext cx="5806224" cy="330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150775" y="4804800"/>
            <a:ext cx="258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圖片來源: Tibame 110_01期 專題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098475" y="1272250"/>
            <a:ext cx="43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6198000" y="1056700"/>
            <a:ext cx="258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        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照片, 地理位置, 民眾資訊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GCP         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資料庫儲存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Flask         </a:t>
            </a: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網站呈現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150775" y="609550"/>
            <a:ext cx="39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Linebot 檢舉機器人 - 技術面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75" y="1177463"/>
            <a:ext cx="6443352" cy="322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150775" y="4566875"/>
            <a:ext cx="20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圖片來源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6705050" y="1201900"/>
            <a:ext cx="22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Tableau 地理 時間 密度圖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220675" y="1335500"/>
            <a:ext cx="5724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小結: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民眾透過 line 拍照檢舉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資料庫區分民眾可檢舉項目, 不可檢舉項目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不可檢舉項目透過熱度圖，使警力集中巡邏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資料庫分析該車違停次數，作為罰單權重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未來: 整合至警察密錄器 或 行車紀錄器鏡頭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可以一邊巡邏 一邊紀錄違停車牌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863" y="628800"/>
            <a:ext cx="4270287" cy="434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278775" y="2263950"/>
            <a:ext cx="1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"黑金"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環保億點點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7350200" y="2755850"/>
            <a:ext cx="14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報告人: 15 李重誼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13" y="3240000"/>
            <a:ext cx="1737375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150775" y="89925"/>
            <a:ext cx="48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Tibame 112年 AI應用班 01期   團體專案_暫定題目 </a:t>
            </a: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綱要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301400" y="933375"/>
            <a:ext cx="5279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市場已有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ecoco   智慧回收機                           (台灣)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iTrash  智慧無人收集服務               (台灣)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    回收機                                     (台灣)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智能回收機器人                                (台灣)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TrashBot   智慧垃圾桶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Cortex       垃圾分類機器人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301400" y="3659525"/>
            <a:ext cx="141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但!</a:t>
            </a:r>
            <a:endParaRPr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